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6" r:id="rId2"/>
  </p:sldMasterIdLst>
  <p:notesMasterIdLst>
    <p:notesMasterId r:id="rId9"/>
  </p:notesMasterIdLst>
  <p:sldIdLst>
    <p:sldId id="263" r:id="rId3"/>
    <p:sldId id="262" r:id="rId4"/>
    <p:sldId id="264" r:id="rId5"/>
    <p:sldId id="259" r:id="rId6"/>
    <p:sldId id="261" r:id="rId7"/>
    <p:sldId id="26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7"/>
    <p:restoredTop sz="94686"/>
  </p:normalViewPr>
  <p:slideViewPr>
    <p:cSldViewPr>
      <p:cViewPr varScale="1">
        <p:scale>
          <a:sx n="72" d="100"/>
          <a:sy n="72" d="100"/>
        </p:scale>
        <p:origin x="200" y="6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527B82-5A67-422E-B976-947667D56E64}" type="datetimeFigureOut">
              <a:rPr lang="en-US" smtClean="0"/>
              <a:t>6/1/17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09A89F-A877-4AC6-96FA-CF231D5F08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344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84F1B7-9048-45E0-857B-59610203588A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A2A8C093-BDE8-47F6-A275-AD8137FCF38F}" type="datetime1">
              <a:rPr lang="en-US" smtClean="0">
                <a:solidFill>
                  <a:prstClr val="black"/>
                </a:solidFill>
              </a:rPr>
              <a:pPr/>
              <a:t>6/1/17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1C_Nature_Preserve_solution</a:t>
            </a:r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39688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3C9FB-7D99-46B2-B89C-481019D1123E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6/1/17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9A47A1C4-00F1-4884-A940-2C4AB445C4E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7320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553C8-D5B2-4591-BA88-060E61B22B94}" type="datetimeFigureOut">
              <a:rPr lang="en-US" smtClean="0">
                <a:solidFill>
                  <a:srgbClr val="FEFAC9"/>
                </a:solidFill>
              </a:rPr>
              <a:pPr/>
              <a:t>6/1/17</a:t>
            </a:fld>
            <a:endParaRPr lang="en-US">
              <a:solidFill>
                <a:srgbClr val="FEFAC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EFAC9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4C2606C-40E4-4CE2-A81A-B8F669DB0977}" type="slidenum">
              <a:rPr lang="en-US" smtClean="0">
                <a:solidFill>
                  <a:srgbClr val="FEFAC9"/>
                </a:solidFill>
              </a:rPr>
              <a:pPr/>
              <a:t>‹#›</a:t>
            </a:fld>
            <a:endParaRPr lang="en-US">
              <a:solidFill>
                <a:srgbClr val="FEFAC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8183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553C8-D5B2-4591-BA88-060E61B22B94}" type="datetimeFigureOut">
              <a:rPr lang="en-US" smtClean="0">
                <a:solidFill>
                  <a:srgbClr val="FEFAC9"/>
                </a:solidFill>
              </a:rPr>
              <a:pPr/>
              <a:t>6/1/17</a:t>
            </a:fld>
            <a:endParaRPr lang="en-US">
              <a:solidFill>
                <a:srgbClr val="FEFAC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EFAC9"/>
              </a:solidFill>
            </a:endParaRPr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4C2606C-40E4-4CE2-A81A-B8F669DB0977}" type="slidenum">
              <a:rPr lang="en-US" smtClean="0">
                <a:solidFill>
                  <a:srgbClr val="FEFAC9"/>
                </a:solidFill>
              </a:rPr>
              <a:pPr/>
              <a:t>‹#›</a:t>
            </a:fld>
            <a:endParaRPr lang="en-US">
              <a:solidFill>
                <a:srgbClr val="FEFAC9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836191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553C8-D5B2-4591-BA88-060E61B22B94}" type="datetimeFigureOut">
              <a:rPr lang="en-US" smtClean="0">
                <a:solidFill>
                  <a:srgbClr val="FEFAC9"/>
                </a:solidFill>
              </a:rPr>
              <a:pPr/>
              <a:t>6/1/17</a:t>
            </a:fld>
            <a:endParaRPr lang="en-US">
              <a:solidFill>
                <a:srgbClr val="FEFAC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EFAC9"/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4C2606C-40E4-4CE2-A81A-B8F669DB0977}" type="slidenum">
              <a:rPr lang="en-US" smtClean="0">
                <a:solidFill>
                  <a:srgbClr val="FEFAC9"/>
                </a:solidFill>
              </a:rPr>
              <a:pPr/>
              <a:t>‹#›</a:t>
            </a:fld>
            <a:endParaRPr lang="en-US">
              <a:solidFill>
                <a:srgbClr val="FEFAC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5567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553C8-D5B2-4591-BA88-060E61B22B94}" type="datetimeFigureOut">
              <a:rPr lang="en-US" smtClean="0">
                <a:solidFill>
                  <a:srgbClr val="FEFAC9"/>
                </a:solidFill>
              </a:rPr>
              <a:pPr/>
              <a:t>6/1/17</a:t>
            </a:fld>
            <a:endParaRPr lang="en-US">
              <a:solidFill>
                <a:srgbClr val="FEFAC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EFAC9"/>
              </a:solidFill>
            </a:endParaRPr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4C2606C-40E4-4CE2-A81A-B8F669DB0977}" type="slidenum">
              <a:rPr lang="en-US" smtClean="0">
                <a:solidFill>
                  <a:srgbClr val="FEFAC9"/>
                </a:solidFill>
              </a:rPr>
              <a:pPr/>
              <a:t>‹#›</a:t>
            </a:fld>
            <a:endParaRPr lang="en-US">
              <a:solidFill>
                <a:srgbClr val="FEFAC9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748443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553C8-D5B2-4591-BA88-060E61B22B94}" type="datetimeFigureOut">
              <a:rPr lang="en-US" smtClean="0">
                <a:solidFill>
                  <a:srgbClr val="FEFAC9"/>
                </a:solidFill>
              </a:rPr>
              <a:pPr/>
              <a:t>6/1/17</a:t>
            </a:fld>
            <a:endParaRPr lang="en-US">
              <a:solidFill>
                <a:srgbClr val="FEFAC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EFAC9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4C2606C-40E4-4CE2-A81A-B8F669DB0977}" type="slidenum">
              <a:rPr lang="en-US" smtClean="0">
                <a:solidFill>
                  <a:srgbClr val="FEFAC9"/>
                </a:solidFill>
              </a:rPr>
              <a:pPr/>
              <a:t>‹#›</a:t>
            </a:fld>
            <a:endParaRPr lang="en-US">
              <a:solidFill>
                <a:srgbClr val="FEFAC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97060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3C9FB-7D99-46B2-B89C-481019D1123E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6/1/17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7A1C4-00F1-4884-A940-2C4AB445C4E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32927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3C9FB-7D99-46B2-B89C-481019D1123E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6/1/17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7A1C4-00F1-4884-A940-2C4AB445C4E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7925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3C9FB-7D99-46B2-B89C-481019D1123E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6/1/17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7A1C4-00F1-4884-A940-2C4AB445C4E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739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3C9FB-7D99-46B2-B89C-481019D1123E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6/1/17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9A47A1C4-00F1-4884-A940-2C4AB445C4E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769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3C9FB-7D99-46B2-B89C-481019D1123E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6/1/17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9A47A1C4-00F1-4884-A940-2C4AB445C4E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995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3C9FB-7D99-46B2-B89C-481019D1123E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6/1/17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9A47A1C4-00F1-4884-A940-2C4AB445C4E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8915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3C9FB-7D99-46B2-B89C-481019D1123E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6/1/17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7A1C4-00F1-4884-A940-2C4AB445C4E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535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3C9FB-7D99-46B2-B89C-481019D1123E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6/1/17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7A1C4-00F1-4884-A940-2C4AB445C4E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7558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3C9FB-7D99-46B2-B89C-481019D1123E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6/1/17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7A1C4-00F1-4884-A940-2C4AB445C4E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0387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3C9FB-7D99-46B2-B89C-481019D1123E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6/1/17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9A47A1C4-00F1-4884-A940-2C4AB445C4E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969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3553C8-D5B2-4591-BA88-060E61B22B94}" type="datetimeFigureOut">
              <a:rPr lang="en-US" smtClean="0">
                <a:solidFill>
                  <a:srgbClr val="FEFAC9"/>
                </a:solidFill>
              </a:rPr>
              <a:pPr/>
              <a:t>6/1/17</a:t>
            </a:fld>
            <a:endParaRPr lang="en-US">
              <a:solidFill>
                <a:srgbClr val="FEFAC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srgbClr val="FEFAC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4C2606C-40E4-4CE2-A81A-B8F669DB0977}" type="slidenum">
              <a:rPr lang="en-US" smtClean="0">
                <a:solidFill>
                  <a:srgbClr val="FEFAC9"/>
                </a:solidFill>
              </a:rPr>
              <a:pPr/>
              <a:t>‹#›</a:t>
            </a:fld>
            <a:endParaRPr lang="en-US">
              <a:solidFill>
                <a:srgbClr val="FEFAC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113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  <p:sldLayoutId id="2147483779" r:id="rId13"/>
    <p:sldLayoutId id="2147483780" r:id="rId14"/>
    <p:sldLayoutId id="2147483781" r:id="rId15"/>
    <p:sldLayoutId id="214748378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 descr="3VoEnleF60FT3D+J1MVArINMmcuY9XDPar6PYTGA5ds=-~s/qiG5Svv67bX2KR2iV4ZQ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vpDZdME5plaVKytsSgdR1ApESiyLCv/NP1I+rDMW3As=-~RQlcaYRvGzIZpNsEevxsZg==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Sample Slides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 descr="g73AZZOtpLH9ukbFChkna5A8vF/+MXSbr3raj1jLgrY=-~EUquAhSl76gST3XBt1oiJg==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Lehua</a:t>
            </a:r>
            <a:r>
              <a:rPr lang="en-US" dirty="0" smtClean="0"/>
              <a:t> Hawaiian Adventures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69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yJ9e+gCEH/0AA/S+jyV/FfP/I+L7Tt0pDo16yXITSgw=-~WIGOBGdmkLsEbCgZuC4HzA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 descr="qWp7ar09MHP6hROgvA6S7zSq/Wd7hZphNn/0kisl1o0=-~QSQ96PCdxBIvfezs9FlhtA==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Start Your Adventure!</a:t>
            </a:r>
            <a:endParaRPr lang="en-US" dirty="0"/>
          </a:p>
        </p:txBody>
      </p:sp>
      <p:pic>
        <p:nvPicPr>
          <p:cNvPr id="5" name="Content Placeholder 4" descr="Tbx/IQRo5dLndgjLV8REzbEgXDr6eFyZACtIlBUBczo=-~vgKa4ftx7sr5sTt33TCwXw=="/>
          <p:cNvPicPr>
            <a:picLocks noGrp="1" noChangeAspect="1"/>
          </p:cNvPicPr>
          <p:nvPr>
            <p:ph type="pic"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1838" b="11838"/>
          <a:stretch>
            <a:fillRect/>
          </a:stretch>
        </p:blipFill>
        <p:spPr/>
      </p:pic>
      <p:sp>
        <p:nvSpPr>
          <p:cNvPr id="7" name="Text Placeholder 6" descr="h2qJBvf9+DqxAQ6uY32GONfeGUuUvF946ms2CXScnUo=-~AiR41S/UFEB6yBrjyWy2LA==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mtClean="0"/>
              <a:t>Contact Lehua Hawaiian Adventures for additional information.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76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KRKEl/C+VW+froD5CTXm0Bb7gIYZ7xom8DjZDR1w/K0=-~QpHryNxZSAe3mXw+V6NZVQ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 descr="zw711O/eKz1KPeDdJEmSVKlGC3raDIufee4bZAU1WxQ=-~UGr+8BWaWpIJxgtQEObHLg==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400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Contact Us Today!</a:t>
            </a:r>
            <a:br>
              <a:rPr lang="en-US" sz="2400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</a:br>
            <a:r>
              <a:rPr lang="en-US" sz="1800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1-800-555-4568</a:t>
            </a:r>
            <a:endParaRPr lang="en-US" sz="1800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11" name="Picture Placeholder 10" descr="zkobtXaHu+JMaM/BoCp7ZOgGQyy5JNbPZtl6ddElF/c=-~tg1F0x6k2C6rnOd9HGkNoA=="/>
          <p:cNvPicPr>
            <a:picLocks noGrp="1" noChangeAspect="1"/>
          </p:cNvPicPr>
          <p:nvPr>
            <p:ph type="pic"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6241" b="6241"/>
          <a:stretch>
            <a:fillRect/>
          </a:stretch>
        </p:blipFill>
        <p:spPr/>
      </p:pic>
      <p:sp>
        <p:nvSpPr>
          <p:cNvPr id="8" name="Text Placeholder 7" descr="zx9pMB4Mc5mEbrYENbYnO+O79FI6KTYOin5jn1Tpqto=-~GErdegW+xB62q33h4Bar6Q==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85000" lnSpcReduction="20000"/>
          </a:bodyPr>
          <a:lstStyle/>
          <a:p>
            <a:pPr algn="ctr"/>
            <a:r>
              <a:rPr lang="en-US" sz="3600" dirty="0" err="1" smtClean="0"/>
              <a:t>Lehua</a:t>
            </a:r>
            <a:r>
              <a:rPr lang="en-US" sz="3600" dirty="0" smtClean="0"/>
              <a:t> Hawaiian Adventures</a:t>
            </a:r>
            <a:endParaRPr lang="en-US" sz="3600" dirty="0"/>
          </a:p>
        </p:txBody>
      </p:sp>
      <p:sp>
        <p:nvSpPr>
          <p:cNvPr id="12" name="Title 5" descr="HXKDUU5H00hXxUuwCP3pbOY5vW7eNQ4y7lcej6RNOww=-~a2rnUsnd9fabZpcjW7aUAQ=="/>
          <p:cNvSpPr txBox="1">
            <a:spLocks/>
          </p:cNvSpPr>
          <p:nvPr/>
        </p:nvSpPr>
        <p:spPr>
          <a:xfrm>
            <a:off x="3429000" y="228600"/>
            <a:ext cx="5105400" cy="978408"/>
          </a:xfrm>
          <a:prstGeom prst="rect">
            <a:avLst/>
          </a:prstGeom>
        </p:spPr>
        <p:txBody>
          <a:bodyPr vert="horz" lIns="73152" rIns="45720" bIns="0" rtlCol="0" anchor="b">
            <a:no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2000" b="0" kern="1200">
                <a:solidFill>
                  <a:schemeClr val="accent1">
                    <a:satMod val="150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endParaRPr lang="en-US" sz="2400" dirty="0">
              <a:solidFill>
                <a:srgbClr val="10CF9B">
                  <a:lumMod val="40000"/>
                  <a:lumOff val="6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7895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TS/RS3hctPIY78MhwQ6DN/yakvBxXtUiZ0vaS+Ul52o=-~Ydd3suz9nH7kflCuq+v89w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 descr="EUucZjKARK+OpYrcn6qf+yxv0d9rKweN3XjLY3I4mQk=-~nkxsrweSLUM6cKipdZTl3Q==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Akaka Falls</a:t>
            </a:r>
            <a:endParaRPr lang="en-US" sz="2800" dirty="0"/>
          </a:p>
        </p:txBody>
      </p:sp>
      <p:pic>
        <p:nvPicPr>
          <p:cNvPr id="4" name="Content Placeholder 3" descr="H320a2hBrzWenhRox2vIdUIgBp7t7JukP5kU4Ee929Y=-~kQRJSyom8LnSSjScN8vyqA=="/>
          <p:cNvPicPr>
            <a:picLocks noGrp="1" noChangeAspect="1"/>
          </p:cNvPicPr>
          <p:nvPr>
            <p:ph type="pic"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8071" b="28071"/>
          <a:stretch>
            <a:fillRect/>
          </a:stretch>
        </p:blipFill>
        <p:spPr/>
      </p:pic>
      <p:sp>
        <p:nvSpPr>
          <p:cNvPr id="6" name="Content Placeholder 5" descr="DBpCu8JpgvyVoMvlLLbM99Oc7SudkL3sE+KzLTyB4dI=-~UzJzUQtEPpGuSJ0BsEuUQA==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00000"/>
              </a:lnSpc>
            </a:pPr>
            <a:r>
              <a:rPr lang="en-US" sz="2000" dirty="0" smtClean="0"/>
              <a:t>This spectacular waterfall is 422 feet high and is accessible via a short hike through Akaka State Park.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08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6V+56oOISWaeA4KY5k7gXeYKGJ16O5wr2OsHLEC1iK4=-~pdnrD/hRV9DFhAdQ8NuiEA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 descr="UgwK97qw9nmp1+9hxZq0HtoRuK3+rNdW9sRbvruJZMI=-~QC2zFOvCpYHWKA2Ed4ghGg==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Captain Cook’s Monument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Placeholder 4" descr="pRvuaryeysKee5TReA4bd+l4mYf76JlTRu/WXI8MV7g=-~Ew4zLu1yWDhWETLqCFmQqQ=="/>
          <p:cNvPicPr>
            <a:picLocks noGrp="1" noChangeAspect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24120" y="2133600"/>
            <a:ext cx="5029259" cy="377825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557348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RGu5xHMOyo9PvZDNdToZh422iZEDX/tAjZmXinEHmPY=-~VnA5VipZZAJFZQREuq6kpA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aMw/3adOOtnOPvKR/RqUvMOZMZDdNwkRaEMDkX83ihk=-~P/5zF9+YoDTLwwxIg9ENwg==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Explore the Reef!</a:t>
            </a:r>
            <a:endParaRPr lang="en-US" dirty="0"/>
          </a:p>
        </p:txBody>
      </p:sp>
      <p:pic>
        <p:nvPicPr>
          <p:cNvPr id="4" name="Content Placeholder 3" descr="GBwRM9f6Ug0B+hR/1DUt3TSm2RZ76dQgsb7NL/upHDE=-~ai1TnwTeYsZYH+L75op1vg=="/>
          <p:cNvPicPr>
            <a:picLocks noGrp="1" noChangeAspect="1"/>
          </p:cNvPicPr>
          <p:nvPr>
            <p:ph idx="1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43100" y="2644855"/>
            <a:ext cx="6591300" cy="275573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562133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project>
  <id>geMiKFmXKx8xUQF4jDRc4os9F+xJxbmkJ5OHVmvClRc=-~sejkTueL9g3AZSy53SbQrg==</id>
</project>
</file>

<file path=customXml/itemProps1.xml><?xml version="1.0" encoding="utf-8"?>
<ds:datastoreItem xmlns:ds="http://schemas.openxmlformats.org/officeDocument/2006/customXml" ds:itemID="{AD313659-481D-5140-B753-ADCAC2AD7AFB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25</TotalTime>
  <Words>55</Words>
  <Application>Microsoft Macintosh PowerPoint</Application>
  <PresentationFormat>On-screen Show (4:3)</PresentationFormat>
  <Paragraphs>13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Calibri</vt:lpstr>
      <vt:lpstr>Century Gothic</vt:lpstr>
      <vt:lpstr>Wingdings 3</vt:lpstr>
      <vt:lpstr>Arial</vt:lpstr>
      <vt:lpstr>Wisp</vt:lpstr>
      <vt:lpstr>Sample Slides </vt:lpstr>
      <vt:lpstr>Start Your Adventure!</vt:lpstr>
      <vt:lpstr>Contact Us Today! 1-800-555-4568</vt:lpstr>
      <vt:lpstr>Akaka Falls</vt:lpstr>
      <vt:lpstr>Captain Cook’s Monument</vt:lpstr>
      <vt:lpstr>Explore the Reef!</vt:lpstr>
    </vt:vector>
  </TitlesOfParts>
  <LinksUpToDate>false</LinksUpToDate>
  <SharedDoc>false</SharedDoc>
  <HyperlinksChanged>false</HyperlinksChanged>
  <AppVersion>15.0034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Slides</dc:title>
  <dc:creator>GO! Seies</dc:creator>
  <cp:lastModifiedBy>Emily Martin</cp:lastModifiedBy>
  <cp:revision>9</cp:revision>
  <dcterms:created xsi:type="dcterms:W3CDTF">2011-05-10T04:38:40Z</dcterms:created>
  <dcterms:modified xsi:type="dcterms:W3CDTF">2017-06-02T03:25:46Z</dcterms:modified>
</cp:coreProperties>
</file>